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042277E-AB78-4FCE-854E-B5AA81CAF568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F7A6A46-C771-4588-AFBE-73410FA44A54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6A46-C771-4588-AFBE-73410FA44A54}" type="slidenum">
              <a:rPr lang="he-IL" smtClean="0"/>
              <a:pPr/>
              <a:t>3</a:t>
            </a:fld>
            <a:endParaRPr lang="he-I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A6A46-C771-4588-AFBE-73410FA44A54}" type="slidenum">
              <a:rPr lang="he-IL" smtClean="0"/>
              <a:pPr/>
              <a:t>4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e-I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BF59C2-351C-46F9-B092-6FF5E59DAE93}" type="datetimeFigureOut">
              <a:rPr lang="he-IL" smtClean="0"/>
              <a:pPr/>
              <a:t>כ"ז/אדר/תשס"ט</a:t>
            </a:fld>
            <a:endParaRPr lang="he-I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e-I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9165E7-302A-43EE-83BE-A6EFFCF75D21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Copperplate Gothic Bold" pitchFamily="34" charset="0"/>
              </a:rPr>
              <a:t>Ahoy, mates! </a:t>
            </a:r>
            <a:endParaRPr lang="he-IL" dirty="0">
              <a:latin typeface="Copperplate Gothic Bold" pitchFamily="34" charset="0"/>
            </a:endParaRPr>
          </a:p>
        </p:txBody>
      </p:sp>
      <p:pic>
        <p:nvPicPr>
          <p:cNvPr id="11266" name="Picture 2" descr="http://www.digitalbattle.com/wp-content/uploads/2008/04/thepirateb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286124"/>
            <a:ext cx="2238376" cy="22669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/>
          <a:lstStyle/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Allows to search in multiple trackers and p2p systems.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Easy searching and downloading.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Descriptions of each searched file, using the best databases in the internet.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User download history</a:t>
            </a:r>
          </a:p>
          <a:p>
            <a:pPr algn="l" rtl="0"/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</a:rPr>
              <a:t>User download statistics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1051560"/>
          </a:xfrm>
        </p:spPr>
        <p:txBody>
          <a:bodyPr/>
          <a:lstStyle/>
          <a:p>
            <a:r>
              <a:rPr lang="en-US" u="sng" dirty="0" smtClean="0"/>
              <a:t>Hoist the sail! </a:t>
            </a:r>
            <a:endParaRPr lang="he-IL" u="sng" dirty="0"/>
          </a:p>
        </p:txBody>
      </p:sp>
      <p:sp>
        <p:nvSpPr>
          <p:cNvPr id="3074" name="AutoShape 2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5" name="Picture 4" descr="irPbirrgaytbe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24" y="6452617"/>
            <a:ext cx="928694" cy="40538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mp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2857496"/>
            <a:ext cx="8858280" cy="17859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Shiver me timbers!</a:t>
            </a:r>
            <a:endParaRPr lang="he-IL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14282" y="1785926"/>
            <a:ext cx="8715436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700" b="0" i="0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¤ </a:t>
            </a:r>
            <a:r>
              <a:rPr kumimoji="0" lang="en-US" sz="27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Movies</a:t>
            </a:r>
            <a:r>
              <a:rPr kumimoji="0" lang="en-US" sz="2700" b="0" i="0" u="sng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 Section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:</a:t>
            </a:r>
            <a:endParaRPr kumimoji="0" lang="he-IL" sz="27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2050" name="AutoShape 2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2" name="AutoShape 4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4" name="AutoShape 6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9" name="Picture 8" descr="irPbirrgaytbe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24" y="6452617"/>
            <a:ext cx="928694" cy="40538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mp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786059"/>
            <a:ext cx="8929718" cy="164307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Shiver me timbers!</a:t>
            </a:r>
            <a:endParaRPr lang="he-IL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14282" y="1785926"/>
            <a:ext cx="8715436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700" b="0" i="0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¤ </a:t>
            </a:r>
            <a:r>
              <a:rPr kumimoji="0" lang="en-US" sz="27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Music</a:t>
            </a:r>
            <a:r>
              <a:rPr kumimoji="0" lang="en-US" sz="2700" b="0" i="0" u="sng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 Section</a:t>
            </a:r>
            <a:r>
              <a:rPr kumimoji="0" lang="en-US" sz="27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Georgia" pitchFamily="18" charset="0"/>
              </a:rPr>
              <a:t>:</a:t>
            </a:r>
            <a:endParaRPr kumimoji="0" lang="he-IL" sz="27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2050" name="AutoShape 2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2" name="AutoShape 4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2054" name="AutoShape 6" descr="iPirate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9" name="Picture 8" descr="irPbirrgaytber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24" y="6452617"/>
            <a:ext cx="928694" cy="40538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4F4F4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319</TotalTime>
  <Words>61</Words>
  <Application>Microsoft Office PowerPoint</Application>
  <PresentationFormat>On-screen Show (4:3)</PresentationFormat>
  <Paragraphs>13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Ahoy, mates! </vt:lpstr>
      <vt:lpstr>Hoist the sail! </vt:lpstr>
      <vt:lpstr>Shiver me timbers!</vt:lpstr>
      <vt:lpstr>Shiver me timbers!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Ahoy, mates! </dc:title>
  <dc:creator>pcV</dc:creator>
  <cp:lastModifiedBy>pcV</cp:lastModifiedBy>
  <cp:revision>26</cp:revision>
  <dcterms:created xsi:type="dcterms:W3CDTF">2009-03-23T07:24:57Z</dcterms:created>
  <dcterms:modified xsi:type="dcterms:W3CDTF">2009-03-23T19:31:40Z</dcterms:modified>
</cp:coreProperties>
</file>